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147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5788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5631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5631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5059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0716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150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0344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821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4715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3656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0664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477AD-242B-46E3-BA60-8915ADAFD7FD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970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12" Type="http://schemas.openxmlformats.org/officeDocument/2006/relationships/image" Target="../media/image1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5" Type="http://schemas.openxmlformats.org/officeDocument/2006/relationships/image" Target="../media/image14.jfif"/><Relationship Id="rId10" Type="http://schemas.openxmlformats.org/officeDocument/2006/relationships/image" Target="../media/image9.tif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14" Type="http://schemas.openxmlformats.org/officeDocument/2006/relationships/image" Target="../media/image13.jf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9942B76-92B1-4796-937A-5A6CCFCC315D}"/>
              </a:ext>
            </a:extLst>
          </p:cNvPr>
          <p:cNvGrpSpPr/>
          <p:nvPr/>
        </p:nvGrpSpPr>
        <p:grpSpPr>
          <a:xfrm>
            <a:off x="-2328557" y="177900"/>
            <a:ext cx="10860977" cy="4331152"/>
            <a:chOff x="-2328557" y="177900"/>
            <a:chExt cx="10860977" cy="4331152"/>
          </a:xfrm>
        </p:grpSpPr>
        <p:pic>
          <p:nvPicPr>
            <p:cNvPr id="14" name="Picture 13" descr="A person wearing a suit and tie&#10;&#10;Description automatically generated">
              <a:extLst>
                <a:ext uri="{FF2B5EF4-FFF2-40B4-BE49-F238E27FC236}">
                  <a16:creationId xmlns:a16="http://schemas.microsoft.com/office/drawing/2014/main" id="{FD8F6CBF-7258-4E5B-8989-7A1E55F2D0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7" t="191" r="3686" b="-191"/>
            <a:stretch/>
          </p:blipFill>
          <p:spPr>
            <a:xfrm>
              <a:off x="6333236" y="177900"/>
              <a:ext cx="2160000" cy="2167262"/>
            </a:xfrm>
            <a:prstGeom prst="rect">
              <a:avLst/>
            </a:prstGeom>
          </p:spPr>
        </p:pic>
        <p:pic>
          <p:nvPicPr>
            <p:cNvPr id="12" name="Picture 11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F7816D5C-D354-41C7-BD76-67C6957C4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9219" y="2345568"/>
              <a:ext cx="2160000" cy="2160000"/>
            </a:xfrm>
            <a:prstGeom prst="rect">
              <a:avLst/>
            </a:prstGeom>
          </p:spPr>
        </p:pic>
        <p:pic>
          <p:nvPicPr>
            <p:cNvPr id="8" name="Picture 7" descr="A person standing in front of a building&#10;&#10;Description automatically generated">
              <a:extLst>
                <a:ext uri="{FF2B5EF4-FFF2-40B4-BE49-F238E27FC236}">
                  <a16:creationId xmlns:a16="http://schemas.microsoft.com/office/drawing/2014/main" id="{B44FFA4A-34B5-4A73-8894-05F1DEC04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38" t="18116"/>
            <a:stretch/>
          </p:blipFill>
          <p:spPr>
            <a:xfrm>
              <a:off x="6337251" y="2355647"/>
              <a:ext cx="2160000" cy="2149921"/>
            </a:xfrm>
            <a:prstGeom prst="rect">
              <a:avLst/>
            </a:prstGeom>
          </p:spPr>
        </p:pic>
        <p:pic>
          <p:nvPicPr>
            <p:cNvPr id="34" name="Picture 33" descr="A person wearing a suit and tie smiling at the camera&#10;&#10;Description automatically generated">
              <a:extLst>
                <a:ext uri="{FF2B5EF4-FFF2-40B4-BE49-F238E27FC236}">
                  <a16:creationId xmlns:a16="http://schemas.microsoft.com/office/drawing/2014/main" id="{E711E191-32E3-49D7-8FE7-B8A7E6DBA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149"/>
            <a:stretch/>
          </p:blipFill>
          <p:spPr>
            <a:xfrm>
              <a:off x="4173235" y="2344190"/>
              <a:ext cx="2160000" cy="2161378"/>
            </a:xfrm>
            <a:prstGeom prst="rect">
              <a:avLst/>
            </a:prstGeom>
          </p:spPr>
        </p:pic>
        <p:pic>
          <p:nvPicPr>
            <p:cNvPr id="3" name="Picture 2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6937DA18-FD87-4C01-8941-9295D0EBC7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1" t="6817" r="-1" b="27384"/>
            <a:stretch/>
          </p:blipFill>
          <p:spPr>
            <a:xfrm>
              <a:off x="4171109" y="177900"/>
              <a:ext cx="2160000" cy="2146879"/>
            </a:xfrm>
            <a:prstGeom prst="rect">
              <a:avLst/>
            </a:prstGeom>
          </p:spPr>
        </p:pic>
        <p:pic>
          <p:nvPicPr>
            <p:cNvPr id="1025" name="Picture 1" descr="https://www.janelia.org/sites/default/files/styles/epsa_200x200/public/pictures/5c1920ec28586.jpg?itok=p0bqBXG-">
              <a:extLst>
                <a:ext uri="{FF2B5EF4-FFF2-40B4-BE49-F238E27FC236}">
                  <a16:creationId xmlns:a16="http://schemas.microsoft.com/office/drawing/2014/main" id="{290AE2F9-76B7-48EF-AF49-78C3992037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4797" y="2448218"/>
              <a:ext cx="2160000" cy="2057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A person looking at the camera&#10;&#10;Description automatically generated">
              <a:extLst>
                <a:ext uri="{FF2B5EF4-FFF2-40B4-BE49-F238E27FC236}">
                  <a16:creationId xmlns:a16="http://schemas.microsoft.com/office/drawing/2014/main" id="{6E60857A-9E0F-4431-AAD2-A85A28BBD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3144" y="177900"/>
              <a:ext cx="2160000" cy="2160000"/>
            </a:xfrm>
            <a:prstGeom prst="rect">
              <a:avLst/>
            </a:prstGeom>
          </p:spPr>
        </p:pic>
        <p:pic>
          <p:nvPicPr>
            <p:cNvPr id="21" name="Picture 20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0E23E98B-7065-41A7-91D1-973A452CF3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5" r="4001"/>
            <a:stretch/>
          </p:blipFill>
          <p:spPr>
            <a:xfrm>
              <a:off x="-2318813" y="2347877"/>
              <a:ext cx="2160000" cy="2157691"/>
            </a:xfrm>
            <a:prstGeom prst="rect">
              <a:avLst/>
            </a:prstGeom>
          </p:spPr>
        </p:pic>
        <p:pic>
          <p:nvPicPr>
            <p:cNvPr id="25" name="Picture 24" descr="A person looking at the camera&#10;&#10;Description automatically generated">
              <a:extLst>
                <a:ext uri="{FF2B5EF4-FFF2-40B4-BE49-F238E27FC236}">
                  <a16:creationId xmlns:a16="http://schemas.microsoft.com/office/drawing/2014/main" id="{39C9B2B6-8A4B-4C25-8F4F-1B69BDA46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982" y="177900"/>
              <a:ext cx="2160000" cy="2160000"/>
            </a:xfrm>
            <a:prstGeom prst="rect">
              <a:avLst/>
            </a:prstGeom>
          </p:spPr>
        </p:pic>
        <p:pic>
          <p:nvPicPr>
            <p:cNvPr id="27" name="Picture 26" descr="A person in a blue shirt&#10;&#10;Description automatically generated">
              <a:extLst>
                <a:ext uri="{FF2B5EF4-FFF2-40B4-BE49-F238E27FC236}">
                  <a16:creationId xmlns:a16="http://schemas.microsoft.com/office/drawing/2014/main" id="{8E114E3A-5F5F-4A5D-96B9-3EDF30542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315270" y="177900"/>
              <a:ext cx="2160000" cy="21600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6E7DFDF-9219-43E2-B2FB-F668E9F4B208}"/>
                </a:ext>
              </a:extLst>
            </p:cNvPr>
            <p:cNvGrpSpPr/>
            <p:nvPr/>
          </p:nvGrpSpPr>
          <p:grpSpPr>
            <a:xfrm>
              <a:off x="-2328557" y="1945776"/>
              <a:ext cx="10860977" cy="2563276"/>
              <a:chOff x="-2328557" y="1945776"/>
              <a:chExt cx="10860977" cy="2563276"/>
            </a:xfrm>
          </p:grpSpPr>
          <p:sp>
            <p:nvSpPr>
              <p:cNvPr id="1026" name="TextBox 1025">
                <a:extLst>
                  <a:ext uri="{FF2B5EF4-FFF2-40B4-BE49-F238E27FC236}">
                    <a16:creationId xmlns:a16="http://schemas.microsoft.com/office/drawing/2014/main" id="{A510493E-0E2B-4BD7-8D63-7518ADFD6EF5}"/>
                  </a:ext>
                </a:extLst>
              </p:cNvPr>
              <p:cNvSpPr txBox="1"/>
              <p:nvPr/>
            </p:nvSpPr>
            <p:spPr>
              <a:xfrm flipH="1">
                <a:off x="2021931" y="1945776"/>
                <a:ext cx="2160000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>
                    <a:solidFill>
                      <a:schemeClr val="bg1"/>
                    </a:solidFill>
                  </a:rPr>
                  <a:t>Leonardo </a:t>
                </a:r>
                <a:r>
                  <a:rPr lang="en-US" sz="1200" dirty="0" err="1">
                    <a:solidFill>
                      <a:schemeClr val="bg1"/>
                    </a:solidFill>
                  </a:rPr>
                  <a:t>Sacconi</a:t>
                </a:r>
                <a:endParaRPr lang="en-US" sz="1200" dirty="0">
                  <a:solidFill>
                    <a:schemeClr val="bg1"/>
                  </a:solidFill>
                </a:endParaRPr>
              </a:p>
              <a:p>
                <a:pPr algn="r"/>
                <a:r>
                  <a:rPr lang="en-US" sz="900" dirty="0">
                    <a:solidFill>
                      <a:schemeClr val="bg1"/>
                    </a:solidFill>
                  </a:rPr>
                  <a:t>LENS</a:t>
                </a:r>
                <a:endParaRPr lang="en-GB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71E55A2-A5A8-4FBB-BFE2-E03A9F1CDE16}"/>
                  </a:ext>
                </a:extLst>
              </p:cNvPr>
              <p:cNvSpPr txBox="1"/>
              <p:nvPr/>
            </p:nvSpPr>
            <p:spPr>
              <a:xfrm flipH="1">
                <a:off x="-2328557" y="1945776"/>
                <a:ext cx="2160000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>
                    <a:solidFill>
                      <a:schemeClr val="bg1"/>
                    </a:solidFill>
                  </a:rPr>
                  <a:t>Chris Xu</a:t>
                </a:r>
              </a:p>
              <a:p>
                <a:pPr algn="r"/>
                <a:r>
                  <a:rPr lang="en-US" sz="900" dirty="0">
                    <a:solidFill>
                      <a:schemeClr val="bg1"/>
                    </a:solidFill>
                  </a:rPr>
                  <a:t>Cornell University</a:t>
                </a:r>
                <a:endParaRPr lang="en-GB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899E64-D01D-4A58-9E37-8D997A89B159}"/>
                  </a:ext>
                </a:extLst>
              </p:cNvPr>
              <p:cNvSpPr txBox="1"/>
              <p:nvPr/>
            </p:nvSpPr>
            <p:spPr>
              <a:xfrm flipH="1">
                <a:off x="-153313" y="1945776"/>
                <a:ext cx="2160000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 err="1">
                    <a:solidFill>
                      <a:schemeClr val="bg1"/>
                    </a:solidFill>
                  </a:rPr>
                  <a:t>Daniël</a:t>
                </a:r>
                <a:r>
                  <a:rPr lang="en-US" sz="1200" dirty="0">
                    <a:solidFill>
                      <a:schemeClr val="bg1"/>
                    </a:solidFill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</a:rPr>
                  <a:t>Pijnapple</a:t>
                </a:r>
                <a:endParaRPr lang="en-US" sz="1200" dirty="0">
                  <a:solidFill>
                    <a:schemeClr val="bg1"/>
                  </a:solidFill>
                </a:endParaRPr>
              </a:p>
              <a:p>
                <a:pPr algn="r"/>
                <a:r>
                  <a:rPr lang="en-US" sz="900" dirty="0">
                    <a:solidFill>
                      <a:schemeClr val="bg1"/>
                    </a:solidFill>
                  </a:rPr>
                  <a:t>Hart Long</a:t>
                </a:r>
                <a:endParaRPr lang="en-GB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16AEC4-333E-493C-8D76-868C180D4BB6}"/>
                  </a:ext>
                </a:extLst>
              </p:cNvPr>
              <p:cNvSpPr txBox="1"/>
              <p:nvPr/>
            </p:nvSpPr>
            <p:spPr>
              <a:xfrm flipH="1">
                <a:off x="-2317156" y="4093554"/>
                <a:ext cx="2160000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>
                    <a:solidFill>
                      <a:schemeClr val="bg1"/>
                    </a:solidFill>
                  </a:rPr>
                  <a:t>Martin Bishop</a:t>
                </a:r>
              </a:p>
              <a:p>
                <a:pPr algn="r"/>
                <a:r>
                  <a:rPr lang="en-US" sz="900" dirty="0">
                    <a:solidFill>
                      <a:schemeClr val="bg1"/>
                    </a:solidFill>
                  </a:rPr>
                  <a:t>King’s College London</a:t>
                </a:r>
                <a:endParaRPr lang="en-GB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02B8D2E-F81C-4F5A-92A2-CAE366F09887}"/>
                  </a:ext>
                </a:extLst>
              </p:cNvPr>
              <p:cNvSpPr txBox="1"/>
              <p:nvPr/>
            </p:nvSpPr>
            <p:spPr>
              <a:xfrm flipH="1">
                <a:off x="-153430" y="4093554"/>
                <a:ext cx="2160000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>
                    <a:solidFill>
                      <a:schemeClr val="bg1"/>
                    </a:solidFill>
                  </a:rPr>
                  <a:t>Ahmed Abdelfattah</a:t>
                </a:r>
              </a:p>
              <a:p>
                <a:pPr algn="r"/>
                <a:r>
                  <a:rPr lang="en-US" sz="900" dirty="0" err="1">
                    <a:solidFill>
                      <a:schemeClr val="bg1"/>
                    </a:solidFill>
                  </a:rPr>
                  <a:t>Janelia</a:t>
                </a:r>
                <a:endParaRPr lang="en-GB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032CB8-E37F-42C1-BA03-0D3CA459D315}"/>
                  </a:ext>
                </a:extLst>
              </p:cNvPr>
              <p:cNvSpPr txBox="1"/>
              <p:nvPr/>
            </p:nvSpPr>
            <p:spPr>
              <a:xfrm flipH="1">
                <a:off x="2010296" y="4093554"/>
                <a:ext cx="2160000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>
                    <a:solidFill>
                      <a:schemeClr val="bg1"/>
                    </a:solidFill>
                  </a:rPr>
                  <a:t>Franziska Schneider-</a:t>
                </a:r>
                <a:r>
                  <a:rPr lang="en-US" sz="1200" dirty="0" err="1">
                    <a:solidFill>
                      <a:schemeClr val="bg1"/>
                    </a:solidFill>
                  </a:rPr>
                  <a:t>Warme</a:t>
                </a:r>
                <a:endParaRPr lang="en-US" sz="1200" dirty="0">
                  <a:solidFill>
                    <a:schemeClr val="bg1"/>
                  </a:solidFill>
                </a:endParaRPr>
              </a:p>
              <a:p>
                <a:pPr algn="r"/>
                <a:r>
                  <a:rPr lang="en-US" sz="900" dirty="0" err="1">
                    <a:solidFill>
                      <a:schemeClr val="bg1"/>
                    </a:solidFill>
                  </a:rPr>
                  <a:t>Herzzentrum</a:t>
                </a:r>
                <a:r>
                  <a:rPr lang="en-US" sz="900" dirty="0">
                    <a:solidFill>
                      <a:schemeClr val="bg1"/>
                    </a:solidFill>
                  </a:rPr>
                  <a:t> Freiburg</a:t>
                </a:r>
                <a:endParaRPr lang="en-GB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2B6C264-1F1A-46B3-B949-20CAF61BED96}"/>
                  </a:ext>
                </a:extLst>
              </p:cNvPr>
              <p:cNvSpPr txBox="1"/>
              <p:nvPr/>
            </p:nvSpPr>
            <p:spPr>
              <a:xfrm flipH="1">
                <a:off x="4174022" y="4093554"/>
                <a:ext cx="2160000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>
                    <a:solidFill>
                      <a:schemeClr val="bg2">
                        <a:lumMod val="25000"/>
                      </a:schemeClr>
                    </a:solidFill>
                  </a:rPr>
                  <a:t>Gil Bub</a:t>
                </a:r>
              </a:p>
              <a:p>
                <a:pPr algn="r"/>
                <a:r>
                  <a:rPr lang="en-US" sz="900" dirty="0">
                    <a:solidFill>
                      <a:schemeClr val="bg2">
                        <a:lumMod val="25000"/>
                      </a:schemeClr>
                    </a:solidFill>
                  </a:rPr>
                  <a:t>McGill University</a:t>
                </a:r>
                <a:endParaRPr lang="en-GB" sz="9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73D2A7A-637F-42D1-8460-D68C4DF7B6B4}"/>
                  </a:ext>
                </a:extLst>
              </p:cNvPr>
              <p:cNvSpPr txBox="1"/>
              <p:nvPr/>
            </p:nvSpPr>
            <p:spPr>
              <a:xfrm flipH="1">
                <a:off x="6337747" y="4093554"/>
                <a:ext cx="2160000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>
                    <a:solidFill>
                      <a:schemeClr val="bg1"/>
                    </a:solidFill>
                  </a:rPr>
                  <a:t>Jan Christoph</a:t>
                </a:r>
              </a:p>
              <a:p>
                <a:pPr algn="r"/>
                <a:r>
                  <a:rPr lang="en-US" sz="900" dirty="0">
                    <a:solidFill>
                      <a:schemeClr val="bg1"/>
                    </a:solidFill>
                  </a:rPr>
                  <a:t>University Medical Centre Göttingen</a:t>
                </a:r>
                <a:endParaRPr lang="en-GB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86172A-96C9-46EF-9C4C-7E17CA63EC3D}"/>
                  </a:ext>
                </a:extLst>
              </p:cNvPr>
              <p:cNvSpPr txBox="1"/>
              <p:nvPr/>
            </p:nvSpPr>
            <p:spPr>
              <a:xfrm flipH="1">
                <a:off x="6372420" y="1945776"/>
                <a:ext cx="2160000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>
                    <a:solidFill>
                      <a:schemeClr val="bg1"/>
                    </a:solidFill>
                  </a:rPr>
                  <a:t>Philipp </a:t>
                </a:r>
                <a:r>
                  <a:rPr lang="en-US" sz="1200" dirty="0" err="1">
                    <a:solidFill>
                      <a:schemeClr val="bg1"/>
                    </a:solidFill>
                  </a:rPr>
                  <a:t>Sasse</a:t>
                </a:r>
                <a:endParaRPr lang="en-US" sz="1200" dirty="0">
                  <a:solidFill>
                    <a:schemeClr val="bg1"/>
                  </a:solidFill>
                </a:endParaRPr>
              </a:p>
              <a:p>
                <a:pPr algn="r"/>
                <a:r>
                  <a:rPr lang="en-US" sz="900" dirty="0">
                    <a:solidFill>
                      <a:schemeClr val="bg1"/>
                    </a:solidFill>
                  </a:rPr>
                  <a:t>University of Bonn</a:t>
                </a:r>
                <a:endParaRPr lang="en-GB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C0FF62E-2A22-4571-B084-C2AD0162F03E}"/>
                  </a:ext>
                </a:extLst>
              </p:cNvPr>
              <p:cNvSpPr txBox="1"/>
              <p:nvPr/>
            </p:nvSpPr>
            <p:spPr>
              <a:xfrm flipH="1">
                <a:off x="4197175" y="1945776"/>
                <a:ext cx="2160000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>
                    <a:solidFill>
                      <a:schemeClr val="bg1"/>
                    </a:solidFill>
                  </a:rPr>
                  <a:t>Gail McConnell</a:t>
                </a:r>
              </a:p>
              <a:p>
                <a:pPr algn="r"/>
                <a:r>
                  <a:rPr lang="en-US" sz="900" dirty="0">
                    <a:solidFill>
                      <a:schemeClr val="bg1"/>
                    </a:solidFill>
                  </a:rPr>
                  <a:t>Strathclyde  University</a:t>
                </a:r>
                <a:endParaRPr lang="en-GB" sz="9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66631024-0489-43E4-B09A-2AD1E694B14D}"/>
              </a:ext>
            </a:extLst>
          </p:cNvPr>
          <p:cNvGrpSpPr/>
          <p:nvPr/>
        </p:nvGrpSpPr>
        <p:grpSpPr>
          <a:xfrm>
            <a:off x="-1486896" y="8967008"/>
            <a:ext cx="9238778" cy="2160000"/>
            <a:chOff x="-1486896" y="8406571"/>
            <a:chExt cx="9238778" cy="2160000"/>
          </a:xfrm>
        </p:grpSpPr>
        <p:pic>
          <p:nvPicPr>
            <p:cNvPr id="5" name="Picture 4" descr="A person standing in front of a book shelf&#10;&#10;Description automatically generated">
              <a:extLst>
                <a:ext uri="{FF2B5EF4-FFF2-40B4-BE49-F238E27FC236}">
                  <a16:creationId xmlns:a16="http://schemas.microsoft.com/office/drawing/2014/main" id="{A14BBF1A-B23B-4912-80D4-DE207E052D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6" t="17088" r="5714" b="14670"/>
            <a:stretch/>
          </p:blipFill>
          <p:spPr>
            <a:xfrm>
              <a:off x="-1486896" y="8406571"/>
              <a:ext cx="2149566" cy="2160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2DCF22F-2FE8-4463-8421-AB16078D2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9768" y="8406571"/>
              <a:ext cx="2160000" cy="2160000"/>
            </a:xfrm>
            <a:prstGeom prst="rect">
              <a:avLst/>
            </a:prstGeom>
          </p:spPr>
        </p:pic>
        <p:pic>
          <p:nvPicPr>
            <p:cNvPr id="17" name="Picture 16" descr="A person wearing a suit and tie smiling at the camera&#10;&#10;Description automatically generated">
              <a:extLst>
                <a:ext uri="{FF2B5EF4-FFF2-40B4-BE49-F238E27FC236}">
                  <a16:creationId xmlns:a16="http://schemas.microsoft.com/office/drawing/2014/main" id="{BADB6CF6-E8CF-4FFE-95BC-D9C64B7F4D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2" t="-2626" r="6301" b="2626"/>
            <a:stretch/>
          </p:blipFill>
          <p:spPr>
            <a:xfrm>
              <a:off x="860998" y="8406571"/>
              <a:ext cx="2160442" cy="2160000"/>
            </a:xfrm>
            <a:prstGeom prst="rect">
              <a:avLst/>
            </a:prstGeom>
          </p:spPr>
        </p:pic>
        <p:pic>
          <p:nvPicPr>
            <p:cNvPr id="31" name="Picture 30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B470B0EA-FC39-4A34-931D-DC081B1553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67" b="5109"/>
            <a:stretch/>
          </p:blipFill>
          <p:spPr>
            <a:xfrm>
              <a:off x="5578095" y="8406571"/>
              <a:ext cx="2173787" cy="2160000"/>
            </a:xfrm>
            <a:prstGeom prst="rect">
              <a:avLst/>
            </a:prstGeom>
          </p:spPr>
        </p:pic>
      </p:grpSp>
      <p:pic>
        <p:nvPicPr>
          <p:cNvPr id="52" name="Picture 51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807BF23-4C0C-49A5-BCE6-AEFCAA5F22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6355" y="6500824"/>
            <a:ext cx="2161309" cy="2161309"/>
          </a:xfrm>
          <a:prstGeom prst="rect">
            <a:avLst/>
          </a:prstGeom>
        </p:spPr>
      </p:pic>
      <p:pic>
        <p:nvPicPr>
          <p:cNvPr id="56" name="Picture 55" descr="A person standing in front of a book shelf&#10;&#10;Description automatically generated">
            <a:extLst>
              <a:ext uri="{FF2B5EF4-FFF2-40B4-BE49-F238E27FC236}">
                <a16:creationId xmlns:a16="http://schemas.microsoft.com/office/drawing/2014/main" id="{EBD46F2F-FD86-4B18-A2DF-3F002019B76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6" t="17088" r="5714" b="14670"/>
          <a:stretch/>
        </p:blipFill>
        <p:spPr>
          <a:xfrm>
            <a:off x="5698817" y="6502133"/>
            <a:ext cx="2149566" cy="2160000"/>
          </a:xfrm>
          <a:prstGeom prst="rect">
            <a:avLst/>
          </a:prstGeom>
        </p:spPr>
      </p:pic>
      <p:pic>
        <p:nvPicPr>
          <p:cNvPr id="57" name="Picture 56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58203FFF-DB66-41BA-AB38-9D05DDB2EB5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2" t="-2626" r="6301" b="2626"/>
          <a:stretch/>
        </p:blipFill>
        <p:spPr>
          <a:xfrm>
            <a:off x="3327234" y="6502133"/>
            <a:ext cx="2160442" cy="2160000"/>
          </a:xfrm>
          <a:prstGeom prst="rect">
            <a:avLst/>
          </a:prstGeom>
        </p:spPr>
      </p:pic>
      <p:pic>
        <p:nvPicPr>
          <p:cNvPr id="4" name="Picture 3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6514247D-5B8B-4AE9-8092-E96CA7D75C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49"/>
          <a:stretch/>
        </p:blipFill>
        <p:spPr>
          <a:xfrm>
            <a:off x="956094" y="6500755"/>
            <a:ext cx="2160000" cy="216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714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2815</TotalTime>
  <Words>42</Words>
  <Application>Microsoft Office PowerPoint</Application>
  <PresentationFormat>A4 Paper (210x297 mm)</PresentationFormat>
  <Paragraphs>20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Caroline</dc:creator>
  <cp:lastModifiedBy>Caroline</cp:lastModifiedBy>
  <cp:revision>16</cp:revision>
  <dcterms:created xsi:type="dcterms:W3CDTF">2020-01-06T13:11:12Z</dcterms:created>
  <dcterms:modified xsi:type="dcterms:W3CDTF">2020-01-15T11:30:12Z</dcterms:modified>
</cp:coreProperties>
</file>